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7CFC-9989-4B32-B9E3-30B82C41C6FA}" type="datetimeFigureOut">
              <a:rPr lang="fr-FR" smtClean="0"/>
              <a:t>13/03/2019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84986-DC24-4C50-BCF6-734AD2C7609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7CFC-9989-4B32-B9E3-30B82C41C6FA}" type="datetimeFigureOut">
              <a:rPr lang="fr-FR" smtClean="0"/>
              <a:t>13/03/2019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84986-DC24-4C50-BCF6-734AD2C7609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7CFC-9989-4B32-B9E3-30B82C41C6FA}" type="datetimeFigureOut">
              <a:rPr lang="fr-FR" smtClean="0"/>
              <a:t>13/03/2019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84986-DC24-4C50-BCF6-734AD2C7609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7CFC-9989-4B32-B9E3-30B82C41C6FA}" type="datetimeFigureOut">
              <a:rPr lang="fr-FR" smtClean="0"/>
              <a:t>13/03/2019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84986-DC24-4C50-BCF6-734AD2C7609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7CFC-9989-4B32-B9E3-30B82C41C6FA}" type="datetimeFigureOut">
              <a:rPr lang="fr-FR" smtClean="0"/>
              <a:t>13/03/2019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84986-DC24-4C50-BCF6-734AD2C7609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7CFC-9989-4B32-B9E3-30B82C41C6FA}" type="datetimeFigureOut">
              <a:rPr lang="fr-FR" smtClean="0"/>
              <a:t>13/03/2019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84986-DC24-4C50-BCF6-734AD2C7609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7CFC-9989-4B32-B9E3-30B82C41C6FA}" type="datetimeFigureOut">
              <a:rPr lang="fr-FR" smtClean="0"/>
              <a:t>13/03/2019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84986-DC24-4C50-BCF6-734AD2C7609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7CFC-9989-4B32-B9E3-30B82C41C6FA}" type="datetimeFigureOut">
              <a:rPr lang="fr-FR" smtClean="0"/>
              <a:t>13/03/2019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84986-DC24-4C50-BCF6-734AD2C7609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7CFC-9989-4B32-B9E3-30B82C41C6FA}" type="datetimeFigureOut">
              <a:rPr lang="fr-FR" smtClean="0"/>
              <a:t>13/03/2019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84986-DC24-4C50-BCF6-734AD2C7609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7CFC-9989-4B32-B9E3-30B82C41C6FA}" type="datetimeFigureOut">
              <a:rPr lang="fr-FR" smtClean="0"/>
              <a:t>13/03/2019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84986-DC24-4C50-BCF6-734AD2C7609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7CFC-9989-4B32-B9E3-30B82C41C6FA}" type="datetimeFigureOut">
              <a:rPr lang="fr-FR" smtClean="0"/>
              <a:t>13/03/2019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84986-DC24-4C50-BCF6-734AD2C7609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997CFC-9989-4B32-B9E3-30B82C41C6FA}" type="datetimeFigureOut">
              <a:rPr lang="fr-FR" smtClean="0"/>
              <a:t>13/03/2019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84986-DC24-4C50-BCF6-734AD2C7609C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esktop\drapeau-chine.jpg"/>
          <p:cNvPicPr>
            <a:picLocks noChangeAspect="1" noChangeArrowheads="1"/>
          </p:cNvPicPr>
          <p:nvPr/>
        </p:nvPicPr>
        <p:blipFill>
          <a:blip r:embed="rId2" cstate="print"/>
          <a:srcRect l="12285" t="24760" r="12116" b="24210"/>
          <a:stretch>
            <a:fillRect/>
          </a:stretch>
        </p:blipFill>
        <p:spPr bwMode="auto">
          <a:xfrm>
            <a:off x="3383360" y="1484784"/>
            <a:ext cx="5760640" cy="38884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Affichage à l'écran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admin</dc:creator>
  <cp:lastModifiedBy>admin</cp:lastModifiedBy>
  <cp:revision>1</cp:revision>
  <dcterms:created xsi:type="dcterms:W3CDTF">2019-03-13T14:27:20Z</dcterms:created>
  <dcterms:modified xsi:type="dcterms:W3CDTF">2019-03-13T14:28:09Z</dcterms:modified>
</cp:coreProperties>
</file>